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321" r:id="rId2"/>
    <p:sldId id="320" r:id="rId3"/>
    <p:sldId id="31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324FA-AB6C-428B-8E1A-444012E8CEFF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F2168-B457-46C3-9B92-11742714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Duplicate Content Check for Slide 1:
No significant duplicate content from Slide 1 found on subsequent slides.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F2168-B457-46C3-9B92-1174271479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2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13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8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701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61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4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8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94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17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64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05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0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3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15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651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14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59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75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94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18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05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7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25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99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98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63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40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76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50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453229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79915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634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27786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69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917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4565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535112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716078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3782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158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47428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00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25049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7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5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47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82630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0782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22695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6249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2866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41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07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7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08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0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Your delivery can make or break your presentation.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Voice modulation improves engagement.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Make eye contact – it builds trust and keeps the audience focused.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Design should enhance your message, not distract.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Rehearse aloud and maintain open gestures.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7" y="142124"/>
            <a:ext cx="4545395" cy="1403873"/>
          </a:xfrm>
        </p:spPr>
        <p:txBody>
          <a:bodyPr/>
          <a:lstStyle/>
          <a:p>
            <a:r>
              <a:rPr lang="en-US">
                <a:solidFill>
                  <a:srgbClr val="3B3936"/>
                </a:solidFill>
                <a:latin typeface="Arial Black" panose="020B0A04020102020204" pitchFamily="34" charset="0"/>
              </a:rPr>
              <a:t>Why visuals matter</a:t>
            </a:r>
            <a:endParaRPr lang="en-US" dirty="0">
              <a:solidFill>
                <a:srgbClr val="3B3936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9" y="1545997"/>
            <a:ext cx="4545393" cy="3843707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Use high-quality images that support your message.</a:t>
            </a:r>
          </a:p>
          <a:p>
            <a:pPr marL="0" indent="0">
              <a:buNone/>
            </a:pPr>
            <a:endParaRPr lang="en-US">
              <a:solidFill>
                <a:srgbClr val="3B3936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Keep slides minimal and avoid overcrowding.</a:t>
            </a:r>
          </a:p>
          <a:p>
            <a:pPr marL="0" indent="0">
              <a:buNone/>
            </a:pPr>
            <a:endParaRPr lang="en-US">
              <a:solidFill>
                <a:srgbClr val="3B3936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Design should enhance your message, not distract. </a:t>
            </a:r>
          </a:p>
          <a:p>
            <a:pPr marL="0" indent="0">
              <a:buNone/>
            </a:pPr>
            <a:endParaRPr lang="en-US">
              <a:solidFill>
                <a:srgbClr val="3B3936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Use brand colors for consistency.</a:t>
            </a:r>
          </a:p>
          <a:p>
            <a:pPr marL="0" indent="0">
              <a:buNone/>
            </a:pPr>
            <a:endParaRPr lang="en-US">
              <a:solidFill>
                <a:srgbClr val="3B3936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Make eye contact – it builds trust and keeps the audience focused. 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>
                <a:ln>
                  <a:noFill/>
                </a:ln>
                <a:solidFill>
                  <a:srgbClr val="3B3936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5/11/2025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rgbClr val="3B3936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>
                <a:ln>
                  <a:noFill/>
                </a:ln>
                <a:solidFill>
                  <a:srgbClr val="3B3936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2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rgbClr val="3B3936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36393B"/>
                </a:solidFill>
                <a:latin typeface="Arial Black" panose="020B0A04020102020204" pitchFamily="34" charset="0"/>
              </a:rPr>
              <a:t>Engaging the audience</a:t>
            </a:r>
            <a:endParaRPr lang="en-US" dirty="0">
              <a:solidFill>
                <a:srgbClr val="36393B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>
                <a:solidFill>
                  <a:srgbClr val="36393B"/>
                </a:solidFill>
                <a:latin typeface="Avenir Next LT Pro Light" panose="020B0304020202020204" pitchFamily="34" charset="0"/>
              </a:rPr>
              <a:t>Tell a story to make your message stick. </a:t>
            </a:r>
          </a:p>
          <a:p>
            <a:pPr marL="0" indent="0">
              <a:buNone/>
            </a:pPr>
            <a:endParaRPr lang="en-US" sz="1800">
              <a:solidFill>
                <a:srgbClr val="36393B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36393B"/>
                </a:solidFill>
                <a:latin typeface="Avenir Next LT Pro Light" panose="020B0304020202020204" pitchFamily="34" charset="0"/>
              </a:rPr>
              <a:t>Try the “what, so what, now what” framework.</a:t>
            </a:r>
          </a:p>
          <a:p>
            <a:pPr marL="0" indent="0">
              <a:buNone/>
            </a:pPr>
            <a:endParaRPr lang="en-US" sz="1800">
              <a:solidFill>
                <a:srgbClr val="36393B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36393B"/>
                </a:solidFill>
                <a:latin typeface="Avenir Next LT Pro Light" panose="020B0304020202020204" pitchFamily="34" charset="0"/>
              </a:rPr>
              <a:t>Make eye contact – it builds trust and keeps the audience focused. </a:t>
            </a:r>
          </a:p>
          <a:p>
            <a:pPr marL="0" indent="0">
              <a:buNone/>
            </a:pPr>
            <a:endParaRPr lang="en-US" sz="1800">
              <a:solidFill>
                <a:srgbClr val="36393B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36393B"/>
                </a:solidFill>
                <a:latin typeface="Avenir Next LT Pro Light" panose="020B0304020202020204" pitchFamily="34" charset="0"/>
              </a:rPr>
              <a:t>Encourage interaction with polls and live feedback.</a:t>
            </a:r>
            <a:endParaRPr lang="en-US" sz="1800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5/11/2025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3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174</Words>
  <Application>Microsoft Office PowerPoint</Application>
  <PresentationFormat>와이드스크린</PresentationFormat>
  <Paragraphs>38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Aptos</vt:lpstr>
      <vt:lpstr>Arial</vt:lpstr>
      <vt:lpstr>Arial Black</vt:lpstr>
      <vt:lpstr>Avenir Next LT Pro Light</vt:lpstr>
      <vt:lpstr>light_modernist</vt:lpstr>
      <vt:lpstr>Effective delivery techniques</vt:lpstr>
      <vt:lpstr>Why visuals matter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2025-05-07T16:46:29Z</dcterms:created>
  <dcterms:modified xsi:type="dcterms:W3CDTF">2025-05-10T15:23:27Z</dcterms:modified>
</cp:coreProperties>
</file>